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21" d="100"/>
          <a:sy n="21" d="100"/>
        </p:scale>
        <p:origin x="2885" y="91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2060138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877985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 err="1">
                <a:latin typeface="Arial" pitchFamily="34" charset="0"/>
                <a:cs typeface="Arial" pitchFamily="34" charset="0"/>
              </a:rPr>
              <a:t>The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3000" dirty="0" err="1">
                <a:latin typeface="Arial" pitchFamily="34" charset="0"/>
                <a:cs typeface="Arial" pitchFamily="34" charset="0"/>
              </a:rPr>
              <a:t>playfield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3000" dirty="0" err="1">
                <a:latin typeface="Arial" pitchFamily="34" charset="0"/>
                <a:cs typeface="Arial" pitchFamily="34" charset="0"/>
              </a:rPr>
              <a:t>walls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48973" y="16518980"/>
            <a:ext cx="54978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402336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9125"/>
              </p:ext>
            </p:extLst>
          </p:nvPr>
        </p:nvGraphicFramePr>
        <p:xfrm>
          <a:off x="15648972" y="17165311"/>
          <a:ext cx="5521164" cy="1162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2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7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151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90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Product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Unit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Total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Mounting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14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9614" y1="45484" x2="89372" y2="46452"/>
                        <a14:backgroundMark x1="50725" y1="54516" x2="64734" y2="53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395867" y="11041778"/>
            <a:ext cx="3140639" cy="235547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879580"/>
              </p:ext>
            </p:extLst>
          </p:nvPr>
        </p:nvGraphicFramePr>
        <p:xfrm>
          <a:off x="7898841" y="24736666"/>
          <a:ext cx="7427966" cy="339642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520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16497"/>
              </p:ext>
            </p:extLst>
          </p:nvPr>
        </p:nvGraphicFramePr>
        <p:xfrm>
          <a:off x="443274" y="14739517"/>
          <a:ext cx="13425619" cy="45913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780622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65034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6" b="89984" l="7395" r="89947">
                        <a14:foregroundMark x1="17568" y1="67573" x2="10681" y2="67488"/>
                        <a14:foregroundMark x1="10681" y1="67488" x2="8652" y2="62948"/>
                        <a14:foregroundMark x1="8394" y1="60366" x2="10826" y2="60097"/>
                        <a14:backgroundMark x1="16095" y1="65711" x2="16095" y2="65711"/>
                        <a14:backgroundMark x1="18318" y1="65590" x2="21605" y2="69669"/>
                        <a14:backgroundMark x1="21605" y1="69669" x2="21556" y2="64782"/>
                        <a14:backgroundMark x1="21556" y1="64782" x2="18608" y2="65670"/>
                        <a14:backgroundMark x1="11165" y1="68942" x2="17013" y2="69265"/>
                        <a14:backgroundMark x1="17013" y1="69265" x2="11455" y2="68780"/>
                        <a14:backgroundMark x1="7395" y1="60582" x2="8458" y2="63005"/>
                        <a14:backgroundMark x1="8217" y1="60420" x2="8797" y2="60380"/>
                        <a14:backgroundMark x1="8700" y1="60380" x2="8603" y2="60097"/>
                        <a14:backgroundMark x1="8072" y1="60703" x2="8362" y2="60178"/>
                        <a14:backgroundMark x1="7347" y1="58603" x2="7588" y2="59289"/>
                        <a14:backgroundMark x1="8555" y1="62682" x2="8555" y2="63247"/>
                        <a14:backgroundMark x1="16916" y1="68982" x2="15563" y2="68982"/>
                        <a14:backgroundMark x1="18850" y1="67367" x2="17931" y2="68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15" y="5974261"/>
            <a:ext cx="8172000" cy="977865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2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61209"/>
              </p:ext>
            </p:extLst>
          </p:nvPr>
        </p:nvGraphicFramePr>
        <p:xfrm>
          <a:off x="455742" y="24737259"/>
          <a:ext cx="6949440" cy="339642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300" b="1" i="0" u="non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tr-TR" sz="2300" b="0" i="0" u="non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C. A. </a:t>
                      </a:r>
                      <a:r>
                        <a:rPr lang="en-US" sz="23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 </a:t>
                      </a:r>
                      <a:r>
                        <a:rPr lang="en-US" sz="23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Antenna theory: analysis and design</a:t>
                      </a: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Hoboken, NJ: Wiley, 2016.</a:t>
                      </a:r>
                      <a:endParaRPr lang="tr-TR" sz="23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Perlman, A. (2016, August 20). </a:t>
                      </a:r>
                      <a:endParaRPr lang="tr-TR" sz="23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3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tr-TR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Everything You Need to Know About FPV Flying. Retrieved from https://uavcoach.com/everything-need-know-fpv-flying/ </a:t>
                      </a:r>
                      <a:endParaRPr lang="tr-TR" sz="23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23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tr-TR" sz="23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23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https://infocenter.nordicsemi.com/pdf/nRF24L01P_PS_v1.0.pdf?cp=8_4_0_0</a:t>
                      </a:r>
                      <a:endParaRPr lang="tr-TR" sz="23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2F90DC4E-4665-49FF-A9EC-CA4703AA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856441"/>
              </p:ext>
            </p:extLst>
          </p:nvPr>
        </p:nvGraphicFramePr>
        <p:xfrm>
          <a:off x="428141" y="28336762"/>
          <a:ext cx="14871065" cy="4572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871065">
                  <a:extLst>
                    <a:ext uri="{9D8B030D-6E8A-4147-A177-3AD203B41FA5}">
                      <a16:colId xmlns:a16="http://schemas.microsoft.com/office/drawing/2014/main" val="115189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 thanks to </a:t>
                      </a:r>
                      <a:r>
                        <a:rPr lang="en-US" sz="2400" i="1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Assist.Prof.Dr</a:t>
                      </a:r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MUSTAFA MERT ANKARALI for his support throughout this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549252"/>
                  </a:ext>
                </a:extLst>
              </a:tr>
            </a:tbl>
          </a:graphicData>
        </a:graphic>
      </p:graphicFrame>
      <p:pic>
        <p:nvPicPr>
          <p:cNvPr id="1026" name="Picture 2" descr="https://raw.githubusercontent.com/canerpotur/TROY-TECH/master/Drawings/sony_ps1_dual_analog-8465.jpg?token=AKQE45QFWQDILCTCHZF4BGS44QEQS">
            <a:extLst>
              <a:ext uri="{FF2B5EF4-FFF2-40B4-BE49-F238E27FC236}">
                <a16:creationId xmlns:a16="http://schemas.microsoft.com/office/drawing/2014/main" id="{2CC02137-9DA5-4145-AAB3-3D20E933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01" b="92869" l="5048" r="95353">
                        <a14:foregroundMark x1="5997" y1="83690" x2="5849" y2="85337"/>
                        <a14:foregroundMark x1="7812" y1="63423" x2="6536" y2="77673"/>
                        <a14:foregroundMark x1="5849" y1="85337" x2="24066" y2="81243"/>
                        <a14:foregroundMark x1="90465" y1="54567" x2="95231" y2="81364"/>
                        <a14:foregroundMark x1="93973" y1="82898" x2="82385" y2="90010"/>
                        <a14:foregroundMark x1="7933" y1="90865" x2="15918" y2="92413"/>
                        <a14:foregroundMark x1="48878" y1="401" x2="50080" y2="481"/>
                        <a14:backgroundMark x1="29487" y1="74439" x2="28125" y2="79327"/>
                        <a14:backgroundMark x1="26362" y1="81090" x2="27244" y2="78125"/>
                        <a14:backgroundMark x1="28125" y1="80529" x2="26362" y2="82933"/>
                        <a14:backgroundMark x1="7933" y1="57452" x2="7372" y2="63381"/>
                        <a14:backgroundMark x1="28205" y1="78045" x2="26522" y2="80929"/>
                        <a14:backgroundMark x1="26282" y1="79567" x2="25881" y2="80689"/>
                        <a14:backgroundMark x1="25801" y1="80929" x2="25721" y2="81891"/>
                        <a14:backgroundMark x1="14984" y1="94071" x2="14984" y2="94071"/>
                        <a14:backgroundMark x1="14824" y1="94071" x2="19712" y2="91987"/>
                        <a14:backgroundMark x1="78926" y1="89183" x2="81170" y2="91186"/>
                        <a14:backgroundMark x1="91186" y1="92067" x2="92388" y2="91186"/>
                        <a14:backgroundMark x1="95272" y1="81971" x2="94872" y2="78205"/>
                        <a14:backgroundMark x1="95433" y1="81330" x2="95913" y2="84135"/>
                        <a14:backgroundMark x1="5449" y1="77484" x2="4407" y2="834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5868" y="14059117"/>
            <a:ext cx="2888384" cy="21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5539</TotalTime>
  <Words>388</Words>
  <Application>Microsoft Office PowerPoint</Application>
  <PresentationFormat>Custom</PresentationFormat>
  <Paragraphs>159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Tw Cen MT</vt:lpstr>
      <vt:lpstr>Wingdings</vt:lpstr>
      <vt:lpstr>Droplet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mustafa ercan</cp:lastModifiedBy>
  <cp:revision>127</cp:revision>
  <dcterms:created xsi:type="dcterms:W3CDTF">2017-05-20T20:25:43Z</dcterms:created>
  <dcterms:modified xsi:type="dcterms:W3CDTF">2019-05-14T15:16:47Z</dcterms:modified>
</cp:coreProperties>
</file>